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62" r:id="rId3"/>
    <p:sldId id="364" r:id="rId4"/>
    <p:sldId id="316" r:id="rId5"/>
    <p:sldId id="371" r:id="rId6"/>
    <p:sldId id="318" r:id="rId7"/>
    <p:sldId id="321" r:id="rId8"/>
    <p:sldId id="323" r:id="rId9"/>
    <p:sldId id="324" r:id="rId10"/>
    <p:sldId id="367" r:id="rId11"/>
    <p:sldId id="357" r:id="rId12"/>
    <p:sldId id="325" r:id="rId13"/>
    <p:sldId id="326" r:id="rId14"/>
    <p:sldId id="356" r:id="rId15"/>
    <p:sldId id="341" r:id="rId16"/>
    <p:sldId id="365" r:id="rId17"/>
    <p:sldId id="368" r:id="rId18"/>
    <p:sldId id="350" r:id="rId19"/>
    <p:sldId id="334" r:id="rId20"/>
    <p:sldId id="335" r:id="rId21"/>
    <p:sldId id="336" r:id="rId22"/>
    <p:sldId id="354" r:id="rId23"/>
    <p:sldId id="338" r:id="rId24"/>
    <p:sldId id="369" r:id="rId25"/>
    <p:sldId id="370" r:id="rId26"/>
    <p:sldId id="366" r:id="rId27"/>
    <p:sldId id="361" r:id="rId28"/>
    <p:sldId id="314" r:id="rId29"/>
    <p:sldId id="317" r:id="rId30"/>
    <p:sldId id="348" r:id="rId31"/>
    <p:sldId id="358" r:id="rId32"/>
    <p:sldId id="328" r:id="rId33"/>
    <p:sldId id="359" r:id="rId34"/>
    <p:sldId id="313" r:id="rId35"/>
    <p:sldId id="345" r:id="rId36"/>
    <p:sldId id="343" r:id="rId37"/>
    <p:sldId id="346" r:id="rId38"/>
    <p:sldId id="347" r:id="rId39"/>
    <p:sldId id="34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71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68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96357" autoAdjust="0"/>
  </p:normalViewPr>
  <p:slideViewPr>
    <p:cSldViewPr snapToGrid="0">
      <p:cViewPr varScale="1">
        <p:scale>
          <a:sx n="105" d="100"/>
          <a:sy n="105" d="100"/>
        </p:scale>
        <p:origin x="126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00.png"/><Relationship Id="rId5" Type="http://schemas.openxmlformats.org/officeDocument/2006/relationships/image" Target="../media/image30.png"/><Relationship Id="rId10" Type="http://schemas.openxmlformats.org/officeDocument/2006/relationships/image" Target="../media/image290.png"/><Relationship Id="rId4" Type="http://schemas.openxmlformats.org/officeDocument/2006/relationships/image" Target="../media/image29.png"/><Relationship Id="rId9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27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dirty="0"/>
              <a:t>Reduces variability in the execution</a:t>
            </a:r>
            <a:endParaRPr lang="en-GB" noProof="0" dirty="0"/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2325</Words>
  <Application>Microsoft Office PowerPoint</Application>
  <PresentationFormat>Widescreen</PresentationFormat>
  <Paragraphs>803</Paragraphs>
  <Slides>39</Slides>
  <Notes>23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Challenges encountered</vt:lpstr>
      <vt:lpstr>SAG results</vt:lpstr>
      <vt:lpstr>New scheduler</vt:lpstr>
      <vt:lpstr>JLFP limitations with moldable gang</vt:lpstr>
      <vt:lpstr>Reservation-gang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269</cp:revision>
  <dcterms:created xsi:type="dcterms:W3CDTF">2020-05-19T11:12:13Z</dcterms:created>
  <dcterms:modified xsi:type="dcterms:W3CDTF">2020-06-01T14:22:45Z</dcterms:modified>
</cp:coreProperties>
</file>